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TER2021_PPT_16ku9.jpg" descr="INTER2021_PPT_16ku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0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názvu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29" name="Text úrovně 1…"/>
          <p:cNvSpPr txBox="1"/>
          <p:nvPr>
            <p:ph type="body" sz="quarter" idx="1"/>
          </p:nvPr>
        </p:nvSpPr>
        <p:spPr>
          <a:xfrm>
            <a:off x="831850" y="4589462"/>
            <a:ext cx="10515600" cy="15001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8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názvu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7" name="Text úrovně 1…"/>
          <p:cNvSpPr txBox="1"/>
          <p:nvPr>
            <p:ph type="body" sz="quarter" idx="1"/>
          </p:nvPr>
        </p:nvSpPr>
        <p:spPr>
          <a:xfrm>
            <a:off x="839787" y="1681163"/>
            <a:ext cx="5157790" cy="82391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názvu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2" name="Text úrovně 1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Text Placeholder 3"/>
          <p:cNvSpPr/>
          <p:nvPr>
            <p:ph type="body" sz="quarter" idx="13"/>
          </p:nvPr>
        </p:nvSpPr>
        <p:spPr>
          <a:xfrm>
            <a:off x="839783" y="2057400"/>
            <a:ext cx="393224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2" name="Picture Placeholder 2"/>
          <p:cNvSpPr/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NTER2021_PPT_16ku92.jpg" descr="INTER2021_PPT_16ku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Content Placeholder 2"/>
          <p:cNvSpPr txBox="1"/>
          <p:nvPr/>
        </p:nvSpPr>
        <p:spPr>
          <a:xfrm>
            <a:off x="568325" y="1323874"/>
            <a:ext cx="8642350" cy="125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Here is my headline</a:t>
            </a:r>
            <a:endParaRPr sz="3200"/>
          </a:p>
          <a:p>
            <a:pPr>
              <a:spcBef>
                <a:spcPts val="4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rPr b="0"/>
              <a:t>This is my B1 bullet</a:t>
            </a:r>
            <a:endParaRPr sz="3200"/>
          </a:p>
          <a:p>
            <a:pPr lvl="3" indent="293685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- This is my B2 bullet</a:t>
            </a:r>
            <a:endParaRPr sz="2000"/>
          </a:p>
          <a:p>
            <a:pPr lvl="4" indent="511175">
              <a:spcBef>
                <a:spcPts val="300"/>
              </a:spcBef>
              <a:defRPr sz="16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≫ </a:t>
            </a:r>
            <a:r>
              <a:rPr>
                <a:latin typeface="Arial"/>
                <a:ea typeface="Arial"/>
                <a:cs typeface="Arial"/>
                <a:sym typeface="Arial"/>
              </a:rPr>
              <a:t>This is my B3 bullet</a:t>
            </a:r>
          </a:p>
        </p:txBody>
      </p:sp>
      <p:sp>
        <p:nvSpPr>
          <p:cNvPr id="96" name="Content Placeholder 2"/>
          <p:cNvSpPr txBox="1"/>
          <p:nvPr/>
        </p:nvSpPr>
        <p:spPr>
          <a:xfrm>
            <a:off x="568325" y="3139975"/>
            <a:ext cx="8642350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Here is my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